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CEA9F-2F12-4E4D-A0D6-8BAAA476A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465A7-8BB7-4496-9263-1ED4E26FE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7A718-90BE-40B3-9147-D0EF3E11C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182D-3C4F-461B-B65B-4C16CCD9FA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42B53-ED56-4EBB-8EDF-36F1161D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CBF79-49F8-4E56-A689-AB6B3059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35FC-52E9-4EE9-B8D5-D23E5F66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0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6FC5-BCE7-4321-A2D3-7C47DA56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67A3A-372B-4C64-AAAF-919ABDA3C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C2FEE-AC5F-44FD-AE29-4DB28BE5C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182D-3C4F-461B-B65B-4C16CCD9FA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7663C-FF4D-49CC-B17C-B78029B9B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6EA8B-727A-4DFE-8715-D4F92D81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35FC-52E9-4EE9-B8D5-D23E5F66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6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2ED7F4-D98F-4836-9684-E8558E37A6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07F5C4-03F2-432A-B1B7-0D395FE73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CB07-ADB3-42BD-BE05-FEC923CB0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182D-3C4F-461B-B65B-4C16CCD9FA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3CD12-6106-493B-8F68-66E418D8E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52F9F-4047-490C-BEDB-3EB35E67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35FC-52E9-4EE9-B8D5-D23E5F66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2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5D61-0A18-4EDC-9E4E-2829A81E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D6AA0-ABE7-4FAB-A14E-0D958B802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B4C13-9608-4516-8964-3395D1401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182D-3C4F-461B-B65B-4C16CCD9FA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E7705-4C49-4C2C-B47B-5DE7F995E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BD3B3-4F2F-4DF6-A82E-41EEF4F0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35FC-52E9-4EE9-B8D5-D23E5F66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2679-559F-45CD-85A4-24F4FD59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20519-40FD-49B8-8B4D-D06114DB9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284AC-C3B2-4296-9000-88C4BEBDD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182D-3C4F-461B-B65B-4C16CCD9FA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EDDE3-8C29-45C8-BEDF-C11236F4D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3DE7C-10EB-4444-A8E7-1F8498CBD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35FC-52E9-4EE9-B8D5-D23E5F66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764E1-645D-42AF-A7F6-0B5798565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11627-7082-4C9C-8AC7-B5461273F1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7E56EF-2243-4882-AE34-95CF36CEC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E5C3C-9F60-4933-A890-66C1E7C9F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182D-3C4F-461B-B65B-4C16CCD9FA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AC917-BD37-4E49-B1F3-E33629BA8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965FB-41E6-47A2-ADC2-1DFD7E99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35FC-52E9-4EE9-B8D5-D23E5F66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3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59A08-452E-4B8F-92FD-7ACFD1F46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DE264-4F25-4BAA-B831-AF560842A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C155B-004B-4B81-B863-5095EE430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629D6-1382-4DF6-B8AF-F1FE59FFF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C42A78-153C-46BA-A4C3-18D156237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64FDFB-3494-4A3D-B0FA-35F8D7B8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182D-3C4F-461B-B65B-4C16CCD9FA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2A93D6-3F8C-4EF1-A218-1FD97F57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0774E4-637B-4A69-9EC9-1E551536B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35FC-52E9-4EE9-B8D5-D23E5F66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1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FE6D-CDC4-4585-B600-751FDE69F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10C52-DCDB-4981-87AF-38462398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182D-3C4F-461B-B65B-4C16CCD9FA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B33695-0ECB-4871-9094-353F86E2B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773E68-090B-4739-935E-9761EB283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35FC-52E9-4EE9-B8D5-D23E5F66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3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AC196C-747E-48C5-B8E2-CEFB5236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182D-3C4F-461B-B65B-4C16CCD9FA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889628-5EB4-499D-A70B-1425DF048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4867A6-9DBB-4112-B50D-5E6B068A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35FC-52E9-4EE9-B8D5-D23E5F66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8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286BA-D789-4122-A15F-BBCBCA0CB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ACBE9-9E42-4BCE-B874-B3232F6F6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6887D-BBB0-472A-8570-99A30193D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48B33-7D7B-4B53-96D6-82624DDB4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182D-3C4F-461B-B65B-4C16CCD9FA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714FE-1160-4A99-B110-DF98154E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18B72-0ABD-4C6F-BA43-124121074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35FC-52E9-4EE9-B8D5-D23E5F66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3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A8DD3-E17C-4B80-90D4-AA925CBE7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05A896-CC8D-4297-8185-BDF20470C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3A68F-7824-4788-B406-C8F2CB68D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E64F3-C292-4134-A451-B4008328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182D-3C4F-461B-B65B-4C16CCD9FA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448B1-8E7A-472D-A1EE-F41E77848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588E6-B0D4-4FF6-98B6-C7D4A147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35FC-52E9-4EE9-B8D5-D23E5F66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5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1CF84E-F3B5-463E-95F7-E46328DEB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DCB30-EBA0-4BF1-BCC3-36DD0260E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E3E91-EFA8-452B-AF25-7C50AED31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5182D-3C4F-461B-B65B-4C16CCD9FA27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4DBC7-B58A-46C4-A18E-046C9EDDE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DA6EE-023F-4796-988E-6EBEFF8E0B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35FC-52E9-4EE9-B8D5-D23E5F665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4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B08469-92A4-4FFA-93D9-045EF1777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255" y="0"/>
            <a:ext cx="69954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67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E50F76-4819-4A6E-9FC8-10A955DEF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447" y="0"/>
            <a:ext cx="70011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9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4D41C5-03C6-4F75-8306-0A70B78D7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505" y="0"/>
            <a:ext cx="70009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8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DB2D46-5E53-4B84-94C9-BBCABF468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703" y="0"/>
            <a:ext cx="69845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82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85E381-C31D-4151-80CB-7DEC97195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504" y="0"/>
            <a:ext cx="69789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58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Mello</dc:creator>
  <cp:lastModifiedBy>Patrick Gallahue</cp:lastModifiedBy>
  <cp:revision>1</cp:revision>
  <dcterms:created xsi:type="dcterms:W3CDTF">2020-09-04T16:59:32Z</dcterms:created>
  <dcterms:modified xsi:type="dcterms:W3CDTF">2020-09-06T21:05:31Z</dcterms:modified>
</cp:coreProperties>
</file>